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95" r:id="rId5"/>
    <p:sldId id="260" r:id="rId6"/>
    <p:sldId id="261" r:id="rId7"/>
    <p:sldId id="262" r:id="rId8"/>
    <p:sldId id="258" r:id="rId9"/>
    <p:sldId id="263" r:id="rId10"/>
    <p:sldId id="264" r:id="rId11"/>
    <p:sldId id="265" r:id="rId12"/>
    <p:sldId id="282" r:id="rId13"/>
    <p:sldId id="286" r:id="rId14"/>
    <p:sldId id="266" r:id="rId15"/>
    <p:sldId id="267" r:id="rId16"/>
    <p:sldId id="287" r:id="rId17"/>
    <p:sldId id="268" r:id="rId18"/>
    <p:sldId id="269" r:id="rId19"/>
    <p:sldId id="288" r:id="rId20"/>
    <p:sldId id="270" r:id="rId21"/>
    <p:sldId id="271" r:id="rId22"/>
    <p:sldId id="289" r:id="rId23"/>
    <p:sldId id="272" r:id="rId24"/>
    <p:sldId id="273" r:id="rId25"/>
    <p:sldId id="290" r:id="rId26"/>
    <p:sldId id="274" r:id="rId27"/>
    <p:sldId id="275" r:id="rId28"/>
    <p:sldId id="278" r:id="rId29"/>
    <p:sldId id="291" r:id="rId30"/>
    <p:sldId id="276" r:id="rId31"/>
    <p:sldId id="292" r:id="rId32"/>
    <p:sldId id="294" r:id="rId33"/>
    <p:sldId id="277" r:id="rId34"/>
    <p:sldId id="279" r:id="rId35"/>
    <p:sldId id="293" r:id="rId36"/>
    <p:sldId id="280" r:id="rId37"/>
    <p:sldId id="281" r:id="rId38"/>
    <p:sldId id="283" r:id="rId39"/>
    <p:sldId id="296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DF410-BA37-4B8D-844F-EADAEDBFD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Quiz Unit 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8F56FC-6ED4-4F8C-8753-A4163A4556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410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F3EAF-662C-4DC6-A378-F0C1A4EB1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de hoofdstad van Rusland?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C31070-17AA-4F06-B715-13915C434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CF2AB38-54EE-4859-8B71-205FF55402C9}"/>
              </a:ext>
            </a:extLst>
          </p:cNvPr>
          <p:cNvSpPr txBox="1"/>
          <p:nvPr/>
        </p:nvSpPr>
        <p:spPr>
          <a:xfrm>
            <a:off x="964735" y="3317267"/>
            <a:ext cx="5788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Moskou</a:t>
            </a:r>
          </a:p>
        </p:txBody>
      </p:sp>
    </p:spTree>
    <p:extLst>
      <p:ext uri="{BB962C8B-B14F-4D97-AF65-F5344CB8AC3E}">
        <p14:creationId xmlns:p14="http://schemas.microsoft.com/office/powerpoint/2010/main" val="215685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557269-1EB9-42C8-989B-E650E3D6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/>
              <a:t>Wanneer begon en eindigde de 2e wereldoorlog?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CC376B-6D39-4B8D-AF6F-56468609A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07AAD70-1B5A-49A9-BF30-8AEA87220149}"/>
              </a:ext>
            </a:extLst>
          </p:cNvPr>
          <p:cNvSpPr txBox="1"/>
          <p:nvPr/>
        </p:nvSpPr>
        <p:spPr>
          <a:xfrm>
            <a:off x="956345" y="3317267"/>
            <a:ext cx="70803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1940 - 1945</a:t>
            </a:r>
          </a:p>
        </p:txBody>
      </p:sp>
    </p:spTree>
    <p:extLst>
      <p:ext uri="{BB962C8B-B14F-4D97-AF65-F5344CB8AC3E}">
        <p14:creationId xmlns:p14="http://schemas.microsoft.com/office/powerpoint/2010/main" val="276253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1EB27-C115-4E74-8BBE-FD1CD957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kombuis van een schip?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DCDEFC-A0E4-4579-873F-6621BAB6A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2D441C0-3291-4323-AA88-6CC0EBE6287D}"/>
              </a:ext>
            </a:extLst>
          </p:cNvPr>
          <p:cNvSpPr txBox="1"/>
          <p:nvPr/>
        </p:nvSpPr>
        <p:spPr>
          <a:xfrm>
            <a:off x="1214218" y="3429000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De keuken</a:t>
            </a:r>
          </a:p>
        </p:txBody>
      </p:sp>
    </p:spTree>
    <p:extLst>
      <p:ext uri="{BB962C8B-B14F-4D97-AF65-F5344CB8AC3E}">
        <p14:creationId xmlns:p14="http://schemas.microsoft.com/office/powerpoint/2010/main" val="220104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A37DE-3A0F-402E-BF98-BB8CF968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1500 L = ………. M</a:t>
            </a:r>
            <a:r>
              <a:rPr lang="nl-NL" sz="2400" dirty="0"/>
              <a:t>3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B54A9F-70EA-4241-B75D-F53F74DF0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7C480A9-E740-4919-95AB-FB6D2EA728C2}"/>
              </a:ext>
            </a:extLst>
          </p:cNvPr>
          <p:cNvSpPr txBox="1"/>
          <p:nvPr/>
        </p:nvSpPr>
        <p:spPr>
          <a:xfrm>
            <a:off x="1040236" y="3317267"/>
            <a:ext cx="5788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1,5 m</a:t>
            </a:r>
            <a:r>
              <a:rPr lang="nl-NL" sz="4400" dirty="0"/>
              <a:t>3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73538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86A58-3A62-4AB7-A99E-5CC69F8F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bevindt zich de poolster?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DDADE1-6700-460A-9013-693613063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1B72004-F347-4C79-95E5-E21B74DB9D3F}"/>
              </a:ext>
            </a:extLst>
          </p:cNvPr>
          <p:cNvSpPr txBox="1"/>
          <p:nvPr/>
        </p:nvSpPr>
        <p:spPr>
          <a:xfrm>
            <a:off x="956345" y="331726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Boven de Noordpool</a:t>
            </a:r>
          </a:p>
        </p:txBody>
      </p:sp>
    </p:spTree>
    <p:extLst>
      <p:ext uri="{BB962C8B-B14F-4D97-AF65-F5344CB8AC3E}">
        <p14:creationId xmlns:p14="http://schemas.microsoft.com/office/powerpoint/2010/main" val="326931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F367C-201D-445D-8752-BE4B7713E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Noem de zintuigen van de mens (5)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0B9D6C-BDB9-422A-A34C-4706F60B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6CC3591-ACA5-4BFF-829A-789ED32B89D0}"/>
              </a:ext>
            </a:extLst>
          </p:cNvPr>
          <p:cNvSpPr txBox="1"/>
          <p:nvPr/>
        </p:nvSpPr>
        <p:spPr>
          <a:xfrm>
            <a:off x="956345" y="3124321"/>
            <a:ext cx="101590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Reuk, gevoel, smaak, gehoor, zicht </a:t>
            </a:r>
          </a:p>
        </p:txBody>
      </p:sp>
    </p:spTree>
    <p:extLst>
      <p:ext uri="{BB962C8B-B14F-4D97-AF65-F5344CB8AC3E}">
        <p14:creationId xmlns:p14="http://schemas.microsoft.com/office/powerpoint/2010/main" val="156113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CF669-7401-4BE1-841B-602066D1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Performance =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2AC0B6-2C62-4D04-B1FF-562AC506D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ECE6AEA-57C5-455B-8CB4-87860956C3AB}"/>
              </a:ext>
            </a:extLst>
          </p:cNvPr>
          <p:cNvSpPr txBox="1"/>
          <p:nvPr/>
        </p:nvSpPr>
        <p:spPr>
          <a:xfrm>
            <a:off x="1040236" y="3317267"/>
            <a:ext cx="5788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Optreden</a:t>
            </a:r>
          </a:p>
        </p:txBody>
      </p:sp>
    </p:spTree>
    <p:extLst>
      <p:ext uri="{BB962C8B-B14F-4D97-AF65-F5344CB8AC3E}">
        <p14:creationId xmlns:p14="http://schemas.microsoft.com/office/powerpoint/2010/main" val="48445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BC82B-5DAE-4130-9D2C-1AD8A06C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Hoeveel tijd heeft de aarde nodig om rond de zon te draaien?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91162E-EFCF-42DF-B391-1471F3477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CA816F8-DD74-417D-B283-78881FBFBA75}"/>
              </a:ext>
            </a:extLst>
          </p:cNvPr>
          <p:cNvSpPr txBox="1"/>
          <p:nvPr/>
        </p:nvSpPr>
        <p:spPr>
          <a:xfrm>
            <a:off x="1016465" y="3429000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365 dagen</a:t>
            </a:r>
          </a:p>
        </p:txBody>
      </p:sp>
    </p:spTree>
    <p:extLst>
      <p:ext uri="{BB962C8B-B14F-4D97-AF65-F5344CB8AC3E}">
        <p14:creationId xmlns:p14="http://schemas.microsoft.com/office/powerpoint/2010/main" val="39790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12A39-C2E4-4FE2-AD70-9DECAB08E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288" y="1395144"/>
            <a:ext cx="10571998" cy="970450"/>
          </a:xfrm>
        </p:spPr>
        <p:txBody>
          <a:bodyPr/>
          <a:lstStyle/>
          <a:p>
            <a:r>
              <a:rPr lang="nl-NL" sz="3600" dirty="0"/>
              <a:t>Als een vliegtuig of boot in nood is, dan kan hij via 3 korte, 3 lange en dan weer 3 korte signalen om hulp vragen. Welke sein wordt gegeven?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92F3E-31CB-4355-BC1D-923A5BF82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22AB2AD-A357-4C2D-8C56-D6B7DC464456}"/>
              </a:ext>
            </a:extLst>
          </p:cNvPr>
          <p:cNvSpPr txBox="1"/>
          <p:nvPr/>
        </p:nvSpPr>
        <p:spPr>
          <a:xfrm>
            <a:off x="1016465" y="3429000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SOS</a:t>
            </a:r>
          </a:p>
        </p:txBody>
      </p:sp>
    </p:spTree>
    <p:extLst>
      <p:ext uri="{BB962C8B-B14F-4D97-AF65-F5344CB8AC3E}">
        <p14:creationId xmlns:p14="http://schemas.microsoft.com/office/powerpoint/2010/main" val="42771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62265-8B0A-48B0-8DA4-533A93030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heet de koningin van Engeland?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7B55EF-E1E6-41EC-A800-B747C3427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704A18E-495F-4984-AB69-94D35B8AE3F1}"/>
              </a:ext>
            </a:extLst>
          </p:cNvPr>
          <p:cNvSpPr txBox="1"/>
          <p:nvPr/>
        </p:nvSpPr>
        <p:spPr>
          <a:xfrm>
            <a:off x="1038050" y="3317267"/>
            <a:ext cx="103352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Queen Elisabeth</a:t>
            </a:r>
          </a:p>
        </p:txBody>
      </p:sp>
    </p:spTree>
    <p:extLst>
      <p:ext uri="{BB962C8B-B14F-4D97-AF65-F5344CB8AC3E}">
        <p14:creationId xmlns:p14="http://schemas.microsoft.com/office/powerpoint/2010/main" val="342686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BB105-29B7-4443-9010-037909592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de hoofdstad van Drenthe?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3A002-91C7-4F7D-8B01-20695A202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13407DB-246A-4D2F-A246-D3F50B65EC38}"/>
              </a:ext>
            </a:extLst>
          </p:cNvPr>
          <p:cNvSpPr txBox="1"/>
          <p:nvPr/>
        </p:nvSpPr>
        <p:spPr>
          <a:xfrm>
            <a:off x="1090570" y="3317267"/>
            <a:ext cx="38002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Assen</a:t>
            </a:r>
          </a:p>
        </p:txBody>
      </p:sp>
    </p:spTree>
    <p:extLst>
      <p:ext uri="{BB962C8B-B14F-4D97-AF65-F5344CB8AC3E}">
        <p14:creationId xmlns:p14="http://schemas.microsoft.com/office/powerpoint/2010/main" val="87352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CDF06-AFFB-4748-831F-7F359CC59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noem je de sprookjespaddenstoel die op bomen kan groeien?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F75245-8E44-41F4-B05B-40071A358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CCA7DB6-0127-4466-AE86-7762FB57B834}"/>
              </a:ext>
            </a:extLst>
          </p:cNvPr>
          <p:cNvSpPr txBox="1"/>
          <p:nvPr/>
        </p:nvSpPr>
        <p:spPr>
          <a:xfrm>
            <a:off x="1016465" y="3429000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Elfenbankje</a:t>
            </a:r>
          </a:p>
        </p:txBody>
      </p:sp>
    </p:spTree>
    <p:extLst>
      <p:ext uri="{BB962C8B-B14F-4D97-AF65-F5344CB8AC3E}">
        <p14:creationId xmlns:p14="http://schemas.microsoft.com/office/powerpoint/2010/main" val="20105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6A0F5C-578A-4D96-B960-FF91D701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heet het laagje waarmee je tanden bedenkt zijn?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60982C-6AA0-48C3-A225-7B8099AE0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4DD65DF-E6A0-442B-B3E0-BECF6C4BC158}"/>
              </a:ext>
            </a:extLst>
          </p:cNvPr>
          <p:cNvSpPr txBox="1"/>
          <p:nvPr/>
        </p:nvSpPr>
        <p:spPr>
          <a:xfrm>
            <a:off x="1222930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Glazuur</a:t>
            </a:r>
          </a:p>
        </p:txBody>
      </p:sp>
    </p:spTree>
    <p:extLst>
      <p:ext uri="{BB962C8B-B14F-4D97-AF65-F5344CB8AC3E}">
        <p14:creationId xmlns:p14="http://schemas.microsoft.com/office/powerpoint/2010/main" val="422224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49225-B1AF-49E3-86B1-F2D1234A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‘vest’ in het Engels?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4D6EA0-68F8-4672-B768-C086EA705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2BB393A-A542-453A-BFD8-0CE56C13F3B3}"/>
              </a:ext>
            </a:extLst>
          </p:cNvPr>
          <p:cNvSpPr txBox="1"/>
          <p:nvPr/>
        </p:nvSpPr>
        <p:spPr>
          <a:xfrm>
            <a:off x="1040236" y="3317267"/>
            <a:ext cx="5788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 err="1"/>
              <a:t>cardigan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07116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9FB1E1-7C3A-476A-AABE-2DB64984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Waarvoor zijn de smalle rechthoekige ramen in middeleeuwse kastelen?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2361C7-7148-4EAB-B9C4-DE9A4452B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8AA81D5-19F7-407A-83B7-7DC0F4DAF79D}"/>
              </a:ext>
            </a:extLst>
          </p:cNvPr>
          <p:cNvSpPr txBox="1"/>
          <p:nvPr/>
        </p:nvSpPr>
        <p:spPr>
          <a:xfrm>
            <a:off x="1222930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Om door te schieten</a:t>
            </a:r>
          </a:p>
        </p:txBody>
      </p:sp>
    </p:spTree>
    <p:extLst>
      <p:ext uri="{BB962C8B-B14F-4D97-AF65-F5344CB8AC3E}">
        <p14:creationId xmlns:p14="http://schemas.microsoft.com/office/powerpoint/2010/main" val="293298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96855-2AC7-4462-98E9-D9F4BAEE7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2" y="999202"/>
            <a:ext cx="10571998" cy="970450"/>
          </a:xfrm>
        </p:spPr>
        <p:txBody>
          <a:bodyPr/>
          <a:lstStyle/>
          <a:p>
            <a:r>
              <a:rPr lang="nl-NL" dirty="0"/>
              <a:t>Hoe noem je de Japanse hapjes die worden gemaakt van rijst, rauwe vis en zeewier?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B9982C-D506-4C4C-B91E-3C144A9A7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16BAEF4-C3EE-4965-BED3-C9F2711CB958}"/>
              </a:ext>
            </a:extLst>
          </p:cNvPr>
          <p:cNvSpPr txBox="1"/>
          <p:nvPr/>
        </p:nvSpPr>
        <p:spPr>
          <a:xfrm>
            <a:off x="1025177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Sushi</a:t>
            </a:r>
          </a:p>
        </p:txBody>
      </p:sp>
    </p:spTree>
    <p:extLst>
      <p:ext uri="{BB962C8B-B14F-4D97-AF65-F5344CB8AC3E}">
        <p14:creationId xmlns:p14="http://schemas.microsoft.com/office/powerpoint/2010/main" val="384806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C6F54-0AAB-40B4-B8C1-F852F8942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1/8 : 1/3=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12A669-D095-4859-A8A4-6F7834769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39D2D42-3EF5-4427-9F66-DCD4DB0B597F}"/>
              </a:ext>
            </a:extLst>
          </p:cNvPr>
          <p:cNvSpPr txBox="1"/>
          <p:nvPr/>
        </p:nvSpPr>
        <p:spPr>
          <a:xfrm>
            <a:off x="1040236" y="3317267"/>
            <a:ext cx="5788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401754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53E54-55CE-4D6D-A974-CBE0FA3F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2" y="999202"/>
            <a:ext cx="10571998" cy="970450"/>
          </a:xfrm>
        </p:spPr>
        <p:txBody>
          <a:bodyPr/>
          <a:lstStyle/>
          <a:p>
            <a:r>
              <a:rPr lang="nl-NL" dirty="0"/>
              <a:t>Een groep vogels, bijvoorbeeld eenden nemen een bepaalde vorm aan in de lucht. Welke?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5BF5E7-7FD5-4F2A-ACF8-ECEF17208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57305A4-7557-4802-91F5-3BAD1875D7A8}"/>
              </a:ext>
            </a:extLst>
          </p:cNvPr>
          <p:cNvSpPr txBox="1"/>
          <p:nvPr/>
        </p:nvSpPr>
        <p:spPr>
          <a:xfrm>
            <a:off x="1025177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V-vorm</a:t>
            </a:r>
          </a:p>
        </p:txBody>
      </p:sp>
    </p:spTree>
    <p:extLst>
      <p:ext uri="{BB962C8B-B14F-4D97-AF65-F5344CB8AC3E}">
        <p14:creationId xmlns:p14="http://schemas.microsoft.com/office/powerpoint/2010/main" val="289216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09D70-6284-413F-BBCD-444C11155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landen zijn met elkaar verbonden door de kanaaltunnel?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3E2D2E-9C6F-479A-A97F-9D1FD1902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9ACA3BB-8F8F-4AF0-B24C-0DF0DD9F6BC3}"/>
              </a:ext>
            </a:extLst>
          </p:cNvPr>
          <p:cNvSpPr txBox="1"/>
          <p:nvPr/>
        </p:nvSpPr>
        <p:spPr>
          <a:xfrm>
            <a:off x="1025177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Frankrijk en Engeland</a:t>
            </a:r>
          </a:p>
        </p:txBody>
      </p:sp>
    </p:spTree>
    <p:extLst>
      <p:ext uri="{BB962C8B-B14F-4D97-AF65-F5344CB8AC3E}">
        <p14:creationId xmlns:p14="http://schemas.microsoft.com/office/powerpoint/2010/main" val="73981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D508-00F4-425C-93EA-A73C1956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¾ van 80 =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8F5046-FE6C-4C34-ADF2-2E5406E4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EB1BC15-9E95-432A-BADE-E0F53B586897}"/>
              </a:ext>
            </a:extLst>
          </p:cNvPr>
          <p:cNvSpPr txBox="1"/>
          <p:nvPr/>
        </p:nvSpPr>
        <p:spPr>
          <a:xfrm>
            <a:off x="1080317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72052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B4806F-279D-49B5-8548-6E134E16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welke provincie ligt Apeldoorn?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71D051-59CA-49B4-BD24-D587FE02A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9B1C769-1C91-438D-868C-83D38BF70363}"/>
              </a:ext>
            </a:extLst>
          </p:cNvPr>
          <p:cNvSpPr txBox="1"/>
          <p:nvPr/>
        </p:nvSpPr>
        <p:spPr>
          <a:xfrm>
            <a:off x="1040236" y="3317267"/>
            <a:ext cx="6954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Gelderland</a:t>
            </a:r>
          </a:p>
        </p:txBody>
      </p:sp>
    </p:spTree>
    <p:extLst>
      <p:ext uri="{BB962C8B-B14F-4D97-AF65-F5344CB8AC3E}">
        <p14:creationId xmlns:p14="http://schemas.microsoft.com/office/powerpoint/2010/main" val="52956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69A66-425E-40F5-8616-CECA08FE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1/8 van 2000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C9947F-18B0-49C0-825B-F4FFE3E1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CD3928E-AC00-420F-A347-F3DA383632E2}"/>
              </a:ext>
            </a:extLst>
          </p:cNvPr>
          <p:cNvSpPr txBox="1"/>
          <p:nvPr/>
        </p:nvSpPr>
        <p:spPr>
          <a:xfrm>
            <a:off x="1090570" y="3204695"/>
            <a:ext cx="38002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250</a:t>
            </a:r>
          </a:p>
        </p:txBody>
      </p:sp>
    </p:spTree>
    <p:extLst>
      <p:ext uri="{BB962C8B-B14F-4D97-AF65-F5344CB8AC3E}">
        <p14:creationId xmlns:p14="http://schemas.microsoft.com/office/powerpoint/2010/main" val="79997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F78F6-7302-46C1-A194-68B90E39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heet de Japanse vouwkunst?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F18C34-EB1B-4110-87FA-5B8339B9A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0E15F8B-AE2E-49FD-A022-E8C581E18119}"/>
              </a:ext>
            </a:extLst>
          </p:cNvPr>
          <p:cNvSpPr txBox="1"/>
          <p:nvPr/>
        </p:nvSpPr>
        <p:spPr>
          <a:xfrm>
            <a:off x="1214218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Origami</a:t>
            </a:r>
          </a:p>
        </p:txBody>
      </p:sp>
    </p:spTree>
    <p:extLst>
      <p:ext uri="{BB962C8B-B14F-4D97-AF65-F5344CB8AC3E}">
        <p14:creationId xmlns:p14="http://schemas.microsoft.com/office/powerpoint/2010/main" val="295048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E6CE8-14E2-4D5A-B8F1-406FD9EA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Hoeveel inwoners heeft Putten?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B0585E-C0C2-4CDC-999D-44EADB49E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42E8BAB-F396-40BA-91E6-C72147999682}"/>
              </a:ext>
            </a:extLst>
          </p:cNvPr>
          <p:cNvSpPr txBox="1"/>
          <p:nvPr/>
        </p:nvSpPr>
        <p:spPr>
          <a:xfrm>
            <a:off x="1115737" y="3440377"/>
            <a:ext cx="5788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24.362</a:t>
            </a:r>
            <a:endParaRPr lang="nl-NL" sz="71400" dirty="0"/>
          </a:p>
        </p:txBody>
      </p:sp>
    </p:spTree>
    <p:extLst>
      <p:ext uri="{BB962C8B-B14F-4D97-AF65-F5344CB8AC3E}">
        <p14:creationId xmlns:p14="http://schemas.microsoft.com/office/powerpoint/2010/main" val="213327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BE7C-0334-4AB8-B2DF-88454E9FF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Iemand blij maken met een…….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2F42A-AB12-4C13-A50A-9BAE9EFC9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0A02A28-F6E9-4E8B-B136-2A3B52DCFD99}"/>
              </a:ext>
            </a:extLst>
          </p:cNvPr>
          <p:cNvSpPr txBox="1"/>
          <p:nvPr/>
        </p:nvSpPr>
        <p:spPr>
          <a:xfrm>
            <a:off x="1222930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dooie mus</a:t>
            </a:r>
          </a:p>
        </p:txBody>
      </p:sp>
    </p:spTree>
    <p:extLst>
      <p:ext uri="{BB962C8B-B14F-4D97-AF65-F5344CB8AC3E}">
        <p14:creationId xmlns:p14="http://schemas.microsoft.com/office/powerpoint/2010/main" val="57381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29041-3808-407E-A00C-5A35E6564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600 : 4 =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92E411-4553-4E5A-987B-AEC9E53EE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56562FA-39BD-47F0-9D62-5A88132B9717}"/>
              </a:ext>
            </a:extLst>
          </p:cNvPr>
          <p:cNvSpPr txBox="1"/>
          <p:nvPr/>
        </p:nvSpPr>
        <p:spPr>
          <a:xfrm>
            <a:off x="1222930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181656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1F4EA-207E-4822-97F3-61E17585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wordt een ongeboren baby gevoed?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586636-A8BD-4881-A379-1064FE643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D22CEB0-97BF-44CE-BAF2-177E4F078132}"/>
              </a:ext>
            </a:extLst>
          </p:cNvPr>
          <p:cNvSpPr txBox="1"/>
          <p:nvPr/>
        </p:nvSpPr>
        <p:spPr>
          <a:xfrm>
            <a:off x="1214218" y="3429000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Door de navelstreng</a:t>
            </a:r>
          </a:p>
        </p:txBody>
      </p:sp>
    </p:spTree>
    <p:extLst>
      <p:ext uri="{BB962C8B-B14F-4D97-AF65-F5344CB8AC3E}">
        <p14:creationId xmlns:p14="http://schemas.microsoft.com/office/powerpoint/2010/main" val="89036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40A41-08F9-4F4C-95D3-FF170690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Hoeveel wadden-eilanden heeft Nederland?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BBDD91-29B0-4C52-BFC5-9611BE183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548968A-3A3D-4677-AF66-7BF8B1B4ACD7}"/>
              </a:ext>
            </a:extLst>
          </p:cNvPr>
          <p:cNvSpPr/>
          <p:nvPr/>
        </p:nvSpPr>
        <p:spPr>
          <a:xfrm>
            <a:off x="5651006" y="3244334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222222"/>
                </a:solidFill>
                <a:latin typeface="arial" panose="020B0604020202020204" pitchFamily="34" charset="0"/>
              </a:rPr>
              <a:t>24.3625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305BF71-C3F8-495E-BC0C-D036EA793FEB}"/>
              </a:ext>
            </a:extLst>
          </p:cNvPr>
          <p:cNvSpPr txBox="1"/>
          <p:nvPr/>
        </p:nvSpPr>
        <p:spPr>
          <a:xfrm>
            <a:off x="1222930" y="3440377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7957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017FE-6883-48CA-A530-A486859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betekenen de letters www?  </a:t>
            </a:r>
            <a:r>
              <a:rPr lang="nl-NL" sz="2000" dirty="0"/>
              <a:t>(www.vraag.nl)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7CE2D0-FE46-4F2E-B2CF-7BDF13BE8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AFBC848-A21E-4BDE-9F81-0B0C0796D1B8}"/>
              </a:ext>
            </a:extLst>
          </p:cNvPr>
          <p:cNvSpPr txBox="1"/>
          <p:nvPr/>
        </p:nvSpPr>
        <p:spPr>
          <a:xfrm>
            <a:off x="1214218" y="3429000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World Wide Web</a:t>
            </a:r>
          </a:p>
        </p:txBody>
      </p:sp>
    </p:spTree>
    <p:extLst>
      <p:ext uri="{BB962C8B-B14F-4D97-AF65-F5344CB8AC3E}">
        <p14:creationId xmlns:p14="http://schemas.microsoft.com/office/powerpoint/2010/main" val="181290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DFB38-85CC-4D0E-890C-05D14E803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sombrero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E0F7C5-896B-45FB-BF57-751AD1D0C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6E3D8B9-EF63-48AD-9301-964E6DB062E0}"/>
              </a:ext>
            </a:extLst>
          </p:cNvPr>
          <p:cNvSpPr txBox="1"/>
          <p:nvPr/>
        </p:nvSpPr>
        <p:spPr>
          <a:xfrm>
            <a:off x="1214218" y="3429000"/>
            <a:ext cx="10159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Mexicaanse hoed</a:t>
            </a:r>
          </a:p>
        </p:txBody>
      </p:sp>
    </p:spTree>
    <p:extLst>
      <p:ext uri="{BB962C8B-B14F-4D97-AF65-F5344CB8AC3E}">
        <p14:creationId xmlns:p14="http://schemas.microsoft.com/office/powerpoint/2010/main" val="2952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8123D5-4877-467F-8252-A07E97F3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Als de kat van huis is……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D06B9E-D3C6-497A-BB7F-6AAC30A29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8E7D17B-4577-48D1-A760-911C2C10A43B}"/>
              </a:ext>
            </a:extLst>
          </p:cNvPr>
          <p:cNvSpPr txBox="1"/>
          <p:nvPr/>
        </p:nvSpPr>
        <p:spPr>
          <a:xfrm>
            <a:off x="1222930" y="3440377"/>
            <a:ext cx="101590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/>
              <a:t>dansen de muizen op tafel</a:t>
            </a:r>
          </a:p>
        </p:txBody>
      </p:sp>
    </p:spTree>
    <p:extLst>
      <p:ext uri="{BB962C8B-B14F-4D97-AF65-F5344CB8AC3E}">
        <p14:creationId xmlns:p14="http://schemas.microsoft.com/office/powerpoint/2010/main" val="186849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76223-D886-488F-A378-8D6F77C2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Einde!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40F65B-A61C-40C6-AEB2-225B32E1D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smiley png">
            <a:extLst>
              <a:ext uri="{FF2B5EF4-FFF2-40B4-BE49-F238E27FC236}">
                <a16:creationId xmlns:a16="http://schemas.microsoft.com/office/drawing/2014/main" id="{7EF25B9C-4939-450D-B466-30C1D9D32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264" y="307228"/>
            <a:ext cx="9490889" cy="596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68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07156-5962-4E61-BA58-820570518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werd het buskruit uitgevonden?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0AF010-863A-4CB8-A1E3-AD3AC4A0A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A68E0D1-D5F6-4F35-8F78-E35015ECED3C}"/>
              </a:ext>
            </a:extLst>
          </p:cNvPr>
          <p:cNvSpPr txBox="1"/>
          <p:nvPr/>
        </p:nvSpPr>
        <p:spPr>
          <a:xfrm>
            <a:off x="1015069" y="2640158"/>
            <a:ext cx="109979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In de middeleeuwen</a:t>
            </a:r>
          </a:p>
        </p:txBody>
      </p:sp>
    </p:spTree>
    <p:extLst>
      <p:ext uri="{BB962C8B-B14F-4D97-AF65-F5344CB8AC3E}">
        <p14:creationId xmlns:p14="http://schemas.microsoft.com/office/powerpoint/2010/main" val="139253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4299A4-7262-4690-82FD-16327E81A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Hoeveel staten heeft de Verenigde Staten?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F3509F-FB4C-4A49-B6D4-3389F01E2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AA49E2B-B7FB-443B-86F7-DAB867A8BFC9}"/>
              </a:ext>
            </a:extLst>
          </p:cNvPr>
          <p:cNvSpPr txBox="1"/>
          <p:nvPr/>
        </p:nvSpPr>
        <p:spPr>
          <a:xfrm>
            <a:off x="1115737" y="3317267"/>
            <a:ext cx="38002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198944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03E10-0F15-486A-8272-FBB67E07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Hoeveel provincies heeft Nederland?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D0F909-A1ED-4229-982F-6BE56D963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A12432D-5B44-4EE6-A21D-EEC5101CF90B}"/>
              </a:ext>
            </a:extLst>
          </p:cNvPr>
          <p:cNvSpPr txBox="1"/>
          <p:nvPr/>
        </p:nvSpPr>
        <p:spPr>
          <a:xfrm>
            <a:off x="956346" y="3317267"/>
            <a:ext cx="38002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36491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B42FA-364D-46D9-A670-A78B1DF2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het synoniem van agrariër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928D13-6756-47F1-9B41-E72A45EDD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wereld</a:t>
            </a:r>
          </a:p>
          <a:p>
            <a:r>
              <a:rPr lang="nl-NL" dirty="0"/>
              <a:t>Een ondergrondse grot</a:t>
            </a:r>
          </a:p>
          <a:p>
            <a:r>
              <a:rPr lang="nl-NL" dirty="0"/>
              <a:t>Een landboer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D289935-6B5C-412A-9932-95E4C1F07A90}"/>
              </a:ext>
            </a:extLst>
          </p:cNvPr>
          <p:cNvSpPr txBox="1"/>
          <p:nvPr/>
        </p:nvSpPr>
        <p:spPr>
          <a:xfrm>
            <a:off x="2617367" y="3518603"/>
            <a:ext cx="38002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>
                <a:sym typeface="Wingdings" panose="05000000000000000000" pitchFamily="2" charset="2"/>
              </a:rPr>
              <a:t></a:t>
            </a:r>
            <a:endParaRPr lang="nl-NL" sz="8800" dirty="0"/>
          </a:p>
        </p:txBody>
      </p:sp>
    </p:spTree>
    <p:extLst>
      <p:ext uri="{BB962C8B-B14F-4D97-AF65-F5344CB8AC3E}">
        <p14:creationId xmlns:p14="http://schemas.microsoft.com/office/powerpoint/2010/main" val="230310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A9CB41-0365-4833-BC15-0EA726788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de hoofdstad van Noord-Holland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2CBFB8-875E-4BD3-BFD1-A1F756EE4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A3F3C4A-DC4F-4820-8754-1CA979804D0C}"/>
              </a:ext>
            </a:extLst>
          </p:cNvPr>
          <p:cNvSpPr txBox="1"/>
          <p:nvPr/>
        </p:nvSpPr>
        <p:spPr>
          <a:xfrm>
            <a:off x="1040236" y="3317267"/>
            <a:ext cx="5788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Haarlem</a:t>
            </a:r>
          </a:p>
        </p:txBody>
      </p:sp>
    </p:spTree>
    <p:extLst>
      <p:ext uri="{BB962C8B-B14F-4D97-AF65-F5344CB8AC3E}">
        <p14:creationId xmlns:p14="http://schemas.microsoft.com/office/powerpoint/2010/main" val="363558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BC346-D87B-4D61-A8AD-5846846A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/>
              <a:t>Uit welk land komen die leenwoorden garage en bagage?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BFC4E9-4AE3-4482-A4B7-29680C058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29B572C-C4AF-4FCE-B108-8FCC2CE56072}"/>
              </a:ext>
            </a:extLst>
          </p:cNvPr>
          <p:cNvSpPr txBox="1"/>
          <p:nvPr/>
        </p:nvSpPr>
        <p:spPr>
          <a:xfrm>
            <a:off x="973124" y="3317267"/>
            <a:ext cx="5788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dirty="0"/>
              <a:t>Frankrijk</a:t>
            </a:r>
          </a:p>
        </p:txBody>
      </p:sp>
    </p:spTree>
    <p:extLst>
      <p:ext uri="{BB962C8B-B14F-4D97-AF65-F5344CB8AC3E}">
        <p14:creationId xmlns:p14="http://schemas.microsoft.com/office/powerpoint/2010/main" val="32839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54</TotalTime>
  <Words>389</Words>
  <Application>Microsoft Office PowerPoint</Application>
  <PresentationFormat>Breedbeeld</PresentationFormat>
  <Paragraphs>80</Paragraphs>
  <Slides>39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39</vt:i4>
      </vt:variant>
    </vt:vector>
  </HeadingPairs>
  <TitlesOfParts>
    <vt:vector size="44" baseType="lpstr">
      <vt:lpstr>arial</vt:lpstr>
      <vt:lpstr>Century Gothic</vt:lpstr>
      <vt:lpstr>Wingdings</vt:lpstr>
      <vt:lpstr>Wingdings 2</vt:lpstr>
      <vt:lpstr>Citeerbaar</vt:lpstr>
      <vt:lpstr>Quiz Unit 8</vt:lpstr>
      <vt:lpstr>Wat is de hoofdstad van Drenthe?</vt:lpstr>
      <vt:lpstr>Wat is 1/8 van 2000</vt:lpstr>
      <vt:lpstr>Wanneer werd het buskruit uitgevonden? </vt:lpstr>
      <vt:lpstr>Hoeveel staten heeft de Verenigde Staten?</vt:lpstr>
      <vt:lpstr>Hoeveel provincies heeft Nederland?</vt:lpstr>
      <vt:lpstr>Wat is het synoniem van agrariër</vt:lpstr>
      <vt:lpstr>Wat is de hoofdstad van Noord-Holland </vt:lpstr>
      <vt:lpstr>Uit welk land komen die leenwoorden garage en bagage?</vt:lpstr>
      <vt:lpstr>Wat is de hoofdstad van Rusland?</vt:lpstr>
      <vt:lpstr>Wanneer begon en eindigde de 2e wereldoorlog? </vt:lpstr>
      <vt:lpstr>Wat is een kombuis van een schip? </vt:lpstr>
      <vt:lpstr>1500 L = ………. M3?</vt:lpstr>
      <vt:lpstr>Waar bevindt zich de poolster?</vt:lpstr>
      <vt:lpstr>Noem de zintuigen van de mens (5) </vt:lpstr>
      <vt:lpstr>Performance = </vt:lpstr>
      <vt:lpstr>Hoeveel tijd heeft de aarde nodig om rond de zon te draaien? </vt:lpstr>
      <vt:lpstr>Als een vliegtuig of boot in nood is, dan kan hij via 3 korte, 3 lange en dan weer 3 korte signalen om hulp vragen. Welke sein wordt gegeven? </vt:lpstr>
      <vt:lpstr>Hoe heet de koningin van Engeland?</vt:lpstr>
      <vt:lpstr>Hoe noem je de sprookjespaddenstoel die op bomen kan groeien? </vt:lpstr>
      <vt:lpstr>Hoe heet het laagje waarmee je tanden bedenkt zijn?</vt:lpstr>
      <vt:lpstr>Wat is ‘vest’ in het Engels?</vt:lpstr>
      <vt:lpstr>Waarvoor zijn de smalle rechthoekige ramen in middeleeuwse kastelen? </vt:lpstr>
      <vt:lpstr>Hoe noem je de Japanse hapjes die worden gemaakt van rijst, rauwe vis en zeewier? </vt:lpstr>
      <vt:lpstr>1/8 : 1/3= </vt:lpstr>
      <vt:lpstr>Een groep vogels, bijvoorbeeld eenden nemen een bepaalde vorm aan in de lucht. Welke? </vt:lpstr>
      <vt:lpstr>Welke landen zijn met elkaar verbonden door de kanaaltunnel? </vt:lpstr>
      <vt:lpstr>¾ van 80 = </vt:lpstr>
      <vt:lpstr>In welke provincie ligt Apeldoorn?</vt:lpstr>
      <vt:lpstr>Hoe heet de Japanse vouwkunst? </vt:lpstr>
      <vt:lpstr>Hoeveel inwoners heeft Putten?</vt:lpstr>
      <vt:lpstr>Iemand blij maken met een…….</vt:lpstr>
      <vt:lpstr>600 : 4 = </vt:lpstr>
      <vt:lpstr>Hoe wordt een ongeboren baby gevoed? </vt:lpstr>
      <vt:lpstr>Hoeveel wadden-eilanden heeft Nederland?</vt:lpstr>
      <vt:lpstr>Wat betekenen de letters www?  (www.vraag.nl)</vt:lpstr>
      <vt:lpstr>Wat is een sombrero </vt:lpstr>
      <vt:lpstr>Als de kat van huis is……</vt:lpstr>
      <vt:lpstr>Einde!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Unit 8</dc:title>
  <dc:creator>Janneke Rang</dc:creator>
  <cp:lastModifiedBy>Janneke Rang</cp:lastModifiedBy>
  <cp:revision>6</cp:revision>
  <dcterms:created xsi:type="dcterms:W3CDTF">2018-07-08T16:57:50Z</dcterms:created>
  <dcterms:modified xsi:type="dcterms:W3CDTF">2018-10-30T12:35:39Z</dcterms:modified>
</cp:coreProperties>
</file>